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567496"/>
        <c:axId val="313606704"/>
      </c:lineChart>
      <c:catAx>
        <c:axId val="313567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60670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606704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567496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2996744"/>
        <c:axId val="313002624"/>
      </c:lineChart>
      <c:catAx>
        <c:axId val="312996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00262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002624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2996744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0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9FB0C9-8E95-4877-8A14-52A1FCB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13" y="1516007"/>
            <a:ext cx="9751779" cy="4592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755</Words>
  <Application>Microsoft Office PowerPoint</Application>
  <PresentationFormat>Widescreen</PresentationFormat>
  <Paragraphs>303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THAIS CAMPOS DE OLIVEIRA</cp:lastModifiedBy>
  <cp:revision>82</cp:revision>
  <dcterms:created xsi:type="dcterms:W3CDTF">2021-04-19T23:05:58Z</dcterms:created>
  <dcterms:modified xsi:type="dcterms:W3CDTF">2021-04-22T14:45:01Z</dcterms:modified>
</cp:coreProperties>
</file>